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5" r:id="rId4"/>
    <p:sldId id="259" r:id="rId5"/>
    <p:sldId id="258" r:id="rId6"/>
    <p:sldId id="274" r:id="rId7"/>
    <p:sldId id="260" r:id="rId8"/>
    <p:sldId id="276" r:id="rId9"/>
    <p:sldId id="279" r:id="rId10"/>
    <p:sldId id="278" r:id="rId11"/>
    <p:sldId id="277" r:id="rId12"/>
    <p:sldId id="264" r:id="rId13"/>
    <p:sldId id="262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3E4C59-09F6-437C-BBC2-07190C1BE11D}" v="1" dt="2023-02-23T22:54:47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8"/>
    <p:restoredTop sz="94721"/>
  </p:normalViewPr>
  <p:slideViewPr>
    <p:cSldViewPr snapToGrid="0" snapToObjects="1">
      <p:cViewPr varScale="1">
        <p:scale>
          <a:sx n="84" d="100"/>
          <a:sy n="84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y Kinnear" userId="b392817e974f9bb3" providerId="LiveId" clId="{843E4C59-09F6-437C-BBC2-07190C1BE11D}"/>
    <pc:docChg chg="custSel modSld">
      <pc:chgData name="Kory Kinnear" userId="b392817e974f9bb3" providerId="LiveId" clId="{843E4C59-09F6-437C-BBC2-07190C1BE11D}" dt="2023-02-23T23:07:07.462" v="244" actId="20577"/>
      <pc:docMkLst>
        <pc:docMk/>
      </pc:docMkLst>
      <pc:sldChg chg="modNotesTx">
        <pc:chgData name="Kory Kinnear" userId="b392817e974f9bb3" providerId="LiveId" clId="{843E4C59-09F6-437C-BBC2-07190C1BE11D}" dt="2023-02-23T22:59:22.597" v="203" actId="20577"/>
        <pc:sldMkLst>
          <pc:docMk/>
          <pc:sldMk cId="2177934430" sldId="260"/>
        </pc:sldMkLst>
      </pc:sldChg>
      <pc:sldChg chg="modSp mod">
        <pc:chgData name="Kory Kinnear" userId="b392817e974f9bb3" providerId="LiveId" clId="{843E4C59-09F6-437C-BBC2-07190C1BE11D}" dt="2023-02-23T22:58:28.485" v="61" actId="27636"/>
        <pc:sldMkLst>
          <pc:docMk/>
          <pc:sldMk cId="733211215" sldId="262"/>
        </pc:sldMkLst>
        <pc:spChg chg="mod">
          <ac:chgData name="Kory Kinnear" userId="b392817e974f9bb3" providerId="LiveId" clId="{843E4C59-09F6-437C-BBC2-07190C1BE11D}" dt="2023-02-23T22:58:28.485" v="61" actId="27636"/>
          <ac:spMkLst>
            <pc:docMk/>
            <pc:sldMk cId="733211215" sldId="262"/>
            <ac:spMk id="3" creationId="{995965F6-AD1E-064E-81F3-659072DD6E60}"/>
          </ac:spMkLst>
        </pc:spChg>
      </pc:sldChg>
      <pc:sldChg chg="modNotesTx">
        <pc:chgData name="Kory Kinnear" userId="b392817e974f9bb3" providerId="LiveId" clId="{843E4C59-09F6-437C-BBC2-07190C1BE11D}" dt="2023-02-23T23:07:07.462" v="244" actId="20577"/>
        <pc:sldMkLst>
          <pc:docMk/>
          <pc:sldMk cId="1824096095" sldId="276"/>
        </pc:sldMkLst>
      </pc:sldChg>
      <pc:sldChg chg="modNotesTx">
        <pc:chgData name="Kory Kinnear" userId="b392817e974f9bb3" providerId="LiveId" clId="{843E4C59-09F6-437C-BBC2-07190C1BE11D}" dt="2023-02-23T22:55:35.363" v="57" actId="20577"/>
        <pc:sldMkLst>
          <pc:docMk/>
          <pc:sldMk cId="2709380093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3C766-7D9D-49DC-97DE-8C2F2AF4DBD6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392E1-F154-4D6E-AE4A-DC26D5C4F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Couldn’t drop the null Age values due to it being a large portion of the dataset and we believe it was a very important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392E1-F154-4D6E-AE4A-DC26D5C4FA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5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Nothing showing at -1 or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392E1-F154-4D6E-AE4A-DC26D5C4FA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0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Blue, more likely to survive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Orange, more likely to due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392E1-F154-4D6E-AE4A-DC26D5C4FA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1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guy6801/viz/TitanicProject_16762110932600/TitanicProjectDashboard?publish=y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479F-85C6-8145-BE35-5BC62629D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15830"/>
            <a:ext cx="8825658" cy="3329581"/>
          </a:xfrm>
        </p:spPr>
        <p:txBody>
          <a:bodyPr/>
          <a:lstStyle/>
          <a:p>
            <a:r>
              <a:rPr lang="en-US" dirty="0"/>
              <a:t>Deeper Look into Titanic Survivors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EFD2-0D05-144D-B657-9BEC82EB8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69" y="4614355"/>
            <a:ext cx="5966607" cy="1827815"/>
          </a:xfrm>
        </p:spPr>
        <p:txBody>
          <a:bodyPr>
            <a:normAutofit/>
          </a:bodyPr>
          <a:lstStyle/>
          <a:p>
            <a:r>
              <a:rPr lang="en-US" dirty="0"/>
              <a:t>Kory Kinnear, Guy </a:t>
            </a:r>
            <a:r>
              <a:rPr lang="en-US" dirty="0" err="1"/>
              <a:t>Nkiassi</a:t>
            </a:r>
            <a:r>
              <a:rPr lang="en-US" dirty="0"/>
              <a:t>, Carson Prim</a:t>
            </a:r>
          </a:p>
          <a:p>
            <a:r>
              <a:rPr lang="en-US" dirty="0"/>
              <a:t>THURSDAY, February 23</a:t>
            </a:r>
            <a:r>
              <a:rPr lang="en-US" baseline="30000" dirty="0"/>
              <a:t>rd</a:t>
            </a:r>
            <a:r>
              <a:rPr lang="en-US" dirty="0"/>
              <a:t>,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F00CC0-3596-2893-BDD6-C6F4B476CAC1}"/>
              </a:ext>
            </a:extLst>
          </p:cNvPr>
          <p:cNvSpPr txBox="1">
            <a:spLocks/>
          </p:cNvSpPr>
          <p:nvPr/>
        </p:nvSpPr>
        <p:spPr>
          <a:xfrm>
            <a:off x="7953096" y="4756849"/>
            <a:ext cx="3501314" cy="165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Technologies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(Pandas, SCIKIT-learn, Various Visualization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41251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BAF5259-DF74-A49A-877B-9C10B70B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94538"/>
            <a:ext cx="9300359" cy="3819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42CAB-4B99-B99B-A980-ECFF97196FE2}"/>
              </a:ext>
            </a:extLst>
          </p:cNvPr>
          <p:cNvSpPr txBox="1"/>
          <p:nvPr/>
        </p:nvSpPr>
        <p:spPr>
          <a:xfrm>
            <a:off x="1045029" y="5194130"/>
            <a:ext cx="48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Importance List: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C817B-1EB9-C4BC-A0E7-B2F59943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5643618"/>
            <a:ext cx="311511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589C-8DE6-0429-85B2-CE7C7298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99" y="2673971"/>
            <a:ext cx="4163006" cy="12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93B67-6E68-6AA2-11E4-718BB3FF7985}"/>
              </a:ext>
            </a:extLst>
          </p:cNvPr>
          <p:cNvSpPr txBox="1"/>
          <p:nvPr/>
        </p:nvSpPr>
        <p:spPr>
          <a:xfrm>
            <a:off x="221074" y="4091320"/>
            <a:ext cx="6430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Negatives (Predicted Died, Died) – 167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Positives (Predicted Survived, Died) – 47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Negatives (Predicted Died, Survived) – 48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Positives (Predicted Survived, Survived) – 70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3276E-362A-1860-EA48-DDF106E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26" y="2659692"/>
            <a:ext cx="4273825" cy="1795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F876-594F-ED1B-2FF7-02EC00730769}"/>
              </a:ext>
            </a:extLst>
          </p:cNvPr>
          <p:cNvSpPr txBox="1"/>
          <p:nvPr/>
        </p:nvSpPr>
        <p:spPr>
          <a:xfrm>
            <a:off x="1588838" y="2097651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076ED-6ABF-CCA5-8B67-B5DB717ADE7B}"/>
              </a:ext>
            </a:extLst>
          </p:cNvPr>
          <p:cNvSpPr txBox="1"/>
          <p:nvPr/>
        </p:nvSpPr>
        <p:spPr>
          <a:xfrm>
            <a:off x="7810113" y="2108617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6EC04-A0A8-9695-AF8E-F59EE6E54287}"/>
              </a:ext>
            </a:extLst>
          </p:cNvPr>
          <p:cNvSpPr txBox="1"/>
          <p:nvPr/>
        </p:nvSpPr>
        <p:spPr>
          <a:xfrm>
            <a:off x="6651315" y="4585020"/>
            <a:ext cx="463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did well except for accurately </a:t>
            </a:r>
            <a:r>
              <a:rPr lang="en-US"/>
              <a:t>predicting actual survivals </a:t>
            </a:r>
            <a:r>
              <a:rPr lang="en-US" dirty="0"/>
              <a:t>performing at 61% recall</a:t>
            </a:r>
          </a:p>
        </p:txBody>
      </p:sp>
    </p:spTree>
    <p:extLst>
      <p:ext uri="{BB962C8B-B14F-4D97-AF65-F5344CB8AC3E}">
        <p14:creationId xmlns:p14="http://schemas.microsoft.com/office/powerpoint/2010/main" val="116686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3D735-149B-6946-B9B9-C329FFA2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Titanic Project Dashboard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E5825-F502-2999-86ED-83F05329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70" y="1143000"/>
            <a:ext cx="5045755" cy="4970068"/>
          </a:xfrm>
          <a:prstGeom prst="rect">
            <a:avLst/>
          </a:prstGeom>
          <a:effectLst/>
        </p:spPr>
      </p:pic>
      <p:sp>
        <p:nvSpPr>
          <p:cNvPr id="3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594F-4131-AE43-ABE6-5F997BCD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hlinkClick r:id="rId3"/>
              </a:rPr>
              <a:t>https://public.tableau.com/app/profile/guy6801/viz/TitanicProject_16762110932600/TitanicProjectDashboard?publish=yes</a:t>
            </a:r>
            <a:endParaRPr lang="en-US">
              <a:solidFill>
                <a:srgbClr val="EBEBEB"/>
              </a:solidFill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5F6-AD1E-064E-81F3-659072DD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442"/>
            <a:ext cx="8946541" cy="4988419"/>
          </a:xfrm>
        </p:spPr>
        <p:txBody>
          <a:bodyPr>
            <a:normAutofit/>
          </a:bodyPr>
          <a:lstStyle/>
          <a:p>
            <a:r>
              <a:rPr lang="en-US" sz="2200" dirty="0"/>
              <a:t>Models could be used to predict accuracy between 70-80%</a:t>
            </a:r>
          </a:p>
          <a:p>
            <a:r>
              <a:rPr lang="en-US" sz="2200" dirty="0"/>
              <a:t>Experiment with adjusting the training/testing data size</a:t>
            </a:r>
          </a:p>
          <a:p>
            <a:r>
              <a:rPr lang="en-US" sz="2200" dirty="0"/>
              <a:t>Experiment with different features and compare results</a:t>
            </a:r>
          </a:p>
          <a:p>
            <a:r>
              <a:rPr lang="en-US" sz="2200" dirty="0"/>
              <a:t>Change how we accounted for null values in age column</a:t>
            </a:r>
          </a:p>
          <a:p>
            <a:pPr lvl="1"/>
            <a:r>
              <a:rPr lang="en-US" sz="2200" dirty="0"/>
              <a:t>Use the average age instead of “0”</a:t>
            </a:r>
          </a:p>
          <a:p>
            <a:r>
              <a:rPr lang="en-US" sz="2200" dirty="0"/>
              <a:t>Use different modeling techniques not examined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1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7B87F-52F4-2540-2DB4-880189019F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31" r="-1" b="276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538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34FE-827C-FF45-88D9-6CD5CDF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20507"/>
            <a:ext cx="9150807" cy="25290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378F6-E098-B24E-87AA-19E842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04853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4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Titanic struck an iceberg around 11:30 pm on April 14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1912, and sinks the following morning.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It’s estimated that approximately 1,500 of the estimated 2,224 passengers and crew on board died.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There was a diverse group of passengers onboard varying in nationality, social classes, age, etc.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varying features and diversity of the data set provided a chance to practice machine learning on a real-life historical event.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DFC0C-DC90-CF61-3FB1-E3605B92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4" r="11732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19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build a predictive model that accurately predicts whether a passenger survived or died during the sinking of the Titanic. </a:t>
            </a:r>
          </a:p>
          <a:p>
            <a:r>
              <a:rPr lang="en-US" dirty="0"/>
              <a:t>We will examine different features and determine which were the biggest determining factors in predicting survival.</a:t>
            </a:r>
          </a:p>
          <a:p>
            <a:r>
              <a:rPr lang="en-US" dirty="0"/>
              <a:t>Clearly visualize our findings with our model and charts.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br>
              <a:rPr lang="en-US" dirty="0"/>
            </a:br>
            <a:r>
              <a:rPr lang="en-US" sz="1200" dirty="0"/>
              <a:t>Source: https://www.kaggle.com/competitions/titanic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58D1C-9115-691A-DD98-2543FB5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23526"/>
            <a:ext cx="11517332" cy="1200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E438-44AC-BDDA-EDB9-1ADBC7BE0287}"/>
              </a:ext>
            </a:extLst>
          </p:cNvPr>
          <p:cNvSpPr txBox="1"/>
          <p:nvPr/>
        </p:nvSpPr>
        <p:spPr>
          <a:xfrm>
            <a:off x="337334" y="3158836"/>
            <a:ext cx="11517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– Survival	0 = No, 1 =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Pclass</a:t>
            </a:r>
            <a:r>
              <a:rPr lang="en-US" dirty="0"/>
              <a:t> – Ticket class	1 = 1st, 2 = 2nd, 3 = 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– Passenger Gender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– Passenger Age in years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 – Ticket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Fare – Passenger fare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Cabin – Cabin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Embarked – Port of Embarkation	C = Cherbourg, Q = Queenstown, S = Southampton</a:t>
            </a:r>
          </a:p>
        </p:txBody>
      </p:sp>
    </p:spTree>
    <p:extLst>
      <p:ext uri="{BB962C8B-B14F-4D97-AF65-F5344CB8AC3E}">
        <p14:creationId xmlns:p14="http://schemas.microsoft.com/office/powerpoint/2010/main" val="34463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629266"/>
            <a:ext cx="4608881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Overview </a:t>
            </a:r>
            <a:r>
              <a:rPr lang="en-US" sz="1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contd.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https://www.kaggle.com/competitions/titanic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00B73-A738-43D9-5E2E-DFBA762F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98" y="1143000"/>
            <a:ext cx="4988630" cy="5169566"/>
          </a:xfrm>
          <a:prstGeom prst="rect">
            <a:avLst/>
          </a:prstGeom>
          <a:effectLst/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39E1-870C-BC20-C1D2-C8258409CF0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data file contained information for 1,309 passengers onboard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had access to 9 features in the data and one target variable (“Survival”)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Combined original train/test datasets from Kaggle and made our own combined dataset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Determine ship layout to aid in analysis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16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</a:t>
            </a: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0" y="2548281"/>
            <a:ext cx="5246031" cy="408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Accounting for Null Values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Replaced all Null Values with “0” for Age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Determine which features may not be useful in predicting survival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Passenger ID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Ticket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Fare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Cabin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Port of Embarkment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7F22-0DA4-EF78-56CA-68B03E4C5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499" y="2548281"/>
            <a:ext cx="30704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93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 </a:t>
            </a:r>
            <a:r>
              <a:rPr lang="en-US" sz="2000" dirty="0">
                <a:solidFill>
                  <a:srgbClr val="EBEBEB"/>
                </a:solidFill>
              </a:rPr>
              <a:t>contd.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DAC4B-5D29-E63A-F7BC-493BCFCBB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8991" y="2688315"/>
            <a:ext cx="6160042" cy="382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E5D89-B76E-7E71-DFAF-9CD22BE6DD8D}"/>
              </a:ext>
            </a:extLst>
          </p:cNvPr>
          <p:cNvSpPr txBox="1"/>
          <p:nvPr/>
        </p:nvSpPr>
        <p:spPr>
          <a:xfrm>
            <a:off x="378280" y="2495031"/>
            <a:ext cx="5122606" cy="38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Check for any strong correlation that may skew data (values from -1 to 1)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Combined “</a:t>
            </a:r>
            <a:r>
              <a:rPr lang="en-US" dirty="0" err="1">
                <a:latin typeface="+mj-lt"/>
                <a:ea typeface="+mj-ea"/>
                <a:cs typeface="+mj-cs"/>
              </a:rPr>
              <a:t>SibSp</a:t>
            </a:r>
            <a:r>
              <a:rPr lang="en-US" dirty="0">
                <a:latin typeface="+mj-lt"/>
                <a:ea typeface="+mj-ea"/>
                <a:cs typeface="+mj-cs"/>
              </a:rPr>
              <a:t>” and “Parch” to account for family members onboard.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Dropped the “Fare” feature in favor of “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” to determine passenger status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Split dataset to train and test model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Training set – 981 passengers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Testing set – 328 passengers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Focus analysis on 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, Age, Family, and Sex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09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US" sz="2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7DFD81-CC5C-C101-2625-DA159E57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3248"/>
            <a:ext cx="12192000" cy="337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AEB-803F-76C1-DF5C-F356984B13EB}"/>
              </a:ext>
            </a:extLst>
          </p:cNvPr>
          <p:cNvSpPr txBox="1"/>
          <p:nvPr/>
        </p:nvSpPr>
        <p:spPr>
          <a:xfrm>
            <a:off x="4625084" y="1225286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Tree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9D98D-8BAE-006F-20CA-08A5E8B5DCE4}"/>
              </a:ext>
            </a:extLst>
          </p:cNvPr>
          <p:cNvSpPr txBox="1"/>
          <p:nvPr/>
        </p:nvSpPr>
        <p:spPr>
          <a:xfrm>
            <a:off x="350195" y="5408580"/>
            <a:ext cx="10826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split on conditional outcomes (yes or 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see how the model made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flexibility to scale down model to a condensed form</a:t>
            </a:r>
          </a:p>
        </p:txBody>
      </p:sp>
    </p:spTree>
    <p:extLst>
      <p:ext uri="{BB962C8B-B14F-4D97-AF65-F5344CB8AC3E}">
        <p14:creationId xmlns:p14="http://schemas.microsoft.com/office/powerpoint/2010/main" val="2709380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720</Words>
  <Application>Microsoft Office PowerPoint</Application>
  <PresentationFormat>Widescreen</PresentationFormat>
  <Paragraphs>101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Deeper Look into Titanic Survivors</vt:lpstr>
      <vt:lpstr>Background</vt:lpstr>
      <vt:lpstr>Background cont.</vt:lpstr>
      <vt:lpstr>Project Goals</vt:lpstr>
      <vt:lpstr>Data Overview Source: https://www.kaggle.com/competitions/titanic </vt:lpstr>
      <vt:lpstr>Data Overview contd. Source: https://www.kaggle.com/competitions/titanic </vt:lpstr>
      <vt:lpstr>Data Manipulation</vt:lpstr>
      <vt:lpstr>Data Manipulation contd.</vt:lpstr>
      <vt:lpstr>Analysis</vt:lpstr>
      <vt:lpstr>Analysis cont.</vt:lpstr>
      <vt:lpstr>Analysis cont.</vt:lpstr>
      <vt:lpstr>Titanic Project Dashboard</vt:lpstr>
      <vt:lpstr>Conclusions/Future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Deeper Look into Titanic Survivors</dc:title>
  <dc:creator>Carson Prim</dc:creator>
  <cp:lastModifiedBy>Kory Kinnear</cp:lastModifiedBy>
  <cp:revision>5</cp:revision>
  <dcterms:created xsi:type="dcterms:W3CDTF">2023-02-20T18:21:34Z</dcterms:created>
  <dcterms:modified xsi:type="dcterms:W3CDTF">2023-02-23T23:07:08Z</dcterms:modified>
</cp:coreProperties>
</file>